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877272"/>
            <a:ext cx="6188224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 руками детей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116632"/>
            <a:ext cx="4572000" cy="576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Познайки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605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908">
        <p:cut/>
      </p:transition>
    </mc:Choice>
    <mc:Fallback>
      <p:transition advClick="0" advTm="1908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41" y="-10634"/>
            <a:ext cx="9180512" cy="6957225"/>
          </a:xfrm>
        </p:spPr>
      </p:pic>
    </p:spTree>
    <p:extLst>
      <p:ext uri="{BB962C8B-B14F-4D97-AF65-F5344CB8AC3E}">
        <p14:creationId xmlns:p14="http://schemas.microsoft.com/office/powerpoint/2010/main" val="1840002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59">
        <p:push dir="u"/>
      </p:transition>
    </mc:Choice>
    <mc:Fallback>
      <p:transition spd="slow" advClick="0" advTm="959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508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894">
        <p:push dir="u"/>
      </p:transition>
    </mc:Choice>
    <mc:Fallback>
      <p:transition spd="slow" advClick="0" advTm="1894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923112" cy="10527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Лаврентий – слепил отличный светофор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340768"/>
            <a:ext cx="2999704" cy="53387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8206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802">
        <p:push dir="u"/>
      </p:transition>
    </mc:Choice>
    <mc:Fallback>
      <p:transition spd="slow" advClick="0" advTm="2802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72554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 слепил целую автостраду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56792"/>
            <a:ext cx="2880320" cy="51262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72815"/>
            <a:ext cx="2547937" cy="4524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233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6">
        <p:push dir="u"/>
      </p:transition>
    </mc:Choice>
    <mc:Fallback>
      <p:transition spd="slow" advClick="0" advTm="3006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283152" cy="12289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Лиза продемонстрировала нам свой светофор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666264"/>
            <a:ext cx="3744416" cy="49925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075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391">
        <p:push dir="u"/>
      </p:transition>
    </mc:Choice>
    <mc:Fallback>
      <p:transition spd="slow" advClick="0" advTm="2391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4624"/>
            <a:ext cx="7067128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 слепила Вика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40768"/>
            <a:ext cx="3816424" cy="50885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9642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332">
        <p:push dir="u"/>
      </p:transition>
    </mc:Choice>
    <mc:Fallback>
      <p:transition spd="slow" advClick="0" advTm="2332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Саша отлично справился с заданием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857476" cy="51433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999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418">
        <p:push dir="u"/>
      </p:transition>
    </mc:Choice>
    <mc:Fallback>
      <p:transition spd="slow" advClick="0" advTm="2418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4664"/>
            <a:ext cx="4720305" cy="62930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7910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86">
        <p:push dir="u"/>
      </p:transition>
    </mc:Choice>
    <mc:Fallback>
      <p:transition spd="slow" advClick="0" advTm="1686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69536"/>
            <a:ext cx="4536504" cy="6049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7704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296">
        <p:push dir="u"/>
      </p:transition>
    </mc:Choice>
    <mc:Fallback>
      <p:transition spd="slow" advClick="0" advTm="3296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30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Светофор руками детей</vt:lpstr>
      <vt:lpstr>Презентация PowerPoint</vt:lpstr>
      <vt:lpstr>Лаврентий – слепил отличный светофор</vt:lpstr>
      <vt:lpstr> Максим слепил целую автостраду</vt:lpstr>
      <vt:lpstr>Лиза продемонстрировала нам свой светофор</vt:lpstr>
      <vt:lpstr>Светофор слепила Вика</vt:lpstr>
      <vt:lpstr>Саша отлично справился с заданием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Светофор руками детей</dc:title>
  <dc:creator>Core i3</dc:creator>
  <cp:lastModifiedBy>Core i3</cp:lastModifiedBy>
  <cp:revision>3</cp:revision>
  <dcterms:created xsi:type="dcterms:W3CDTF">2020-05-22T14:29:45Z</dcterms:created>
  <dcterms:modified xsi:type="dcterms:W3CDTF">2020-05-22T14:56:38Z</dcterms:modified>
</cp:coreProperties>
</file>